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f" ContentType="image/tif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83" r:id="rId4"/>
    <p:sldId id="280" r:id="rId5"/>
    <p:sldId id="281" r:id="rId6"/>
    <p:sldId id="273" r:id="rId7"/>
    <p:sldId id="278" r:id="rId8"/>
    <p:sldId id="268" r:id="rId9"/>
    <p:sldId id="274" r:id="rId10"/>
    <p:sldId id="277" r:id="rId11"/>
    <p:sldId id="270" r:id="rId12"/>
    <p:sldId id="271" r:id="rId13"/>
    <p:sldId id="269" r:id="rId14"/>
    <p:sldId id="28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70" d="100"/>
          <a:sy n="70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6120A-82AC-4F9F-9D76-A1EE22A4F0D5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8A31-7466-4FCE-B6D0-73579FB2F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478A8-3593-484E-AA07-86DD22612CD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3098-C16F-4C3F-B291-236FE166D342}" type="datetimeFigureOut">
              <a:rPr lang="en-US" smtClean="0"/>
              <a:pPr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5F91-71BD-4426-AC33-81236AD04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vp.sos.state.ga.us/Login.aspx" TargetMode="External"/><Relationship Id="rId4" Type="http://schemas.openxmlformats.org/officeDocument/2006/relationships/hyperlink" Target="http://lwvdk.org/elections" TargetMode="External"/><Relationship Id="rId5" Type="http://schemas.openxmlformats.org/officeDocument/2006/relationships/hyperlink" Target="http://votesmart.org/election/2011/S/G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co.dekalb.ga.us/Voter/default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077200" cy="16986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itchFamily="18" charset="0"/>
              </a:rPr>
              <a:t>The Voter Education Project, Inc.</a:t>
            </a:r>
            <a:br>
              <a:rPr lang="en-US" sz="3600" dirty="0" smtClean="0">
                <a:latin typeface="Georgia" pitchFamily="18" charset="0"/>
              </a:rPr>
            </a:br>
            <a:endParaRPr lang="en-US" sz="3600" b="1" dirty="0" smtClean="0"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38600"/>
            <a:ext cx="8305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i="1" dirty="0" smtClean="0">
                <a:latin typeface="Georgia" pitchFamily="18" charset="0"/>
              </a:rPr>
              <a:t>Archives Research Center</a:t>
            </a:r>
          </a:p>
          <a:p>
            <a:pPr eaLnBrk="1" hangingPunct="1"/>
            <a:r>
              <a:rPr lang="en-US" sz="2000" i="1" dirty="0" smtClean="0">
                <a:latin typeface="Georgia" pitchFamily="18" charset="0"/>
              </a:rPr>
              <a:t>Atlanta University Center Robert W. Woodruff Library</a:t>
            </a:r>
          </a:p>
          <a:p>
            <a:pPr eaLnBrk="1" hangingPunct="1"/>
            <a:r>
              <a:rPr lang="en-US" sz="2000" i="1" dirty="0" smtClean="0">
                <a:latin typeface="Georgia" pitchFamily="18" charset="0"/>
              </a:rPr>
              <a:t>October 23, 2012</a:t>
            </a:r>
          </a:p>
        </p:txBody>
      </p:sp>
      <p:pic>
        <p:nvPicPr>
          <p:cNvPr id="2052" name="Picture 4" descr="RWWL Stripe Bor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WWL_logocol_lotu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1463" y="914400"/>
            <a:ext cx="9810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:\collections\080_vep\access\auc.080.100_plus_project_flyer_undated.fly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86200" cy="4917623"/>
          </a:xfrm>
          <a:prstGeom prst="rect">
            <a:avLst/>
          </a:prstGeom>
          <a:noFill/>
        </p:spPr>
      </p:pic>
      <p:pic>
        <p:nvPicPr>
          <p:cNvPr id="5" name="Picture 2" descr="S:\collections\080_vep\access\auc.080.100_plus_project_flyer_undated.fly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855463" cy="491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 descr="S:\collections\080_vep\access\auc.080.womens_vote_project.19840000.pos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54" y="346892"/>
            <a:ext cx="3796145" cy="5852759"/>
          </a:xfrm>
          <a:prstGeom prst="rect">
            <a:avLst/>
          </a:prstGeom>
          <a:noFill/>
        </p:spPr>
      </p:pic>
      <p:pic>
        <p:nvPicPr>
          <p:cNvPr id="5" name="Picture 2" descr="S:\collections\080_vep\access\auc.080.national_coalition_on_black_voter_participation.19621989.pos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3592786" cy="504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54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Picture 2" descr="S:\collections\080_vep\access\auc.080.voting_is_a_responsibility.19621989.pos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4191000" cy="6018984"/>
          </a:xfrm>
          <a:prstGeom prst="rect">
            <a:avLst/>
          </a:prstGeom>
          <a:noFill/>
        </p:spPr>
      </p:pic>
      <p:pic>
        <p:nvPicPr>
          <p:cNvPr id="7" name="Picture 2" descr="S:\collections\080_vep\access\auc.080.this_is_no_time_to_strike_out.undated.fly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77453" cy="566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6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82" y="1600200"/>
            <a:ext cx="8124825" cy="129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S:\collections\080_vep\web\auc.080.voting_rights_tour_bx3.pho00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4230380" cy="3426442"/>
          </a:xfrm>
          <a:prstGeom prst="rect">
            <a:avLst/>
          </a:prstGeom>
          <a:noFill/>
        </p:spPr>
      </p:pic>
      <p:pic>
        <p:nvPicPr>
          <p:cNvPr id="6" name="Picture 2" descr="S:\collections\080_vep\web\auc.080.register_and_vote_bx6_voting.pho00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8974" y="1295400"/>
            <a:ext cx="4527826" cy="3124200"/>
          </a:xfrm>
          <a:prstGeom prst="rect">
            <a:avLst/>
          </a:prstGeom>
          <a:noFill/>
        </p:spPr>
      </p:pic>
      <p:pic>
        <p:nvPicPr>
          <p:cNvPr id="7" name="Picture 2" descr="S:\collections\080_vep\web\auc.080.ballot_box_fulton_county_bx6_voting.pho000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1882319" cy="285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Dekalb</a:t>
            </a:r>
            <a:r>
              <a:rPr lang="en-US" dirty="0" smtClean="0">
                <a:latin typeface="Georgia" pitchFamily="18" charset="0"/>
              </a:rPr>
              <a:t> County Resources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Georgia" pitchFamily="18" charset="0"/>
              </a:rPr>
              <a:t>Dekalb</a:t>
            </a:r>
            <a:r>
              <a:rPr lang="en-US" sz="2400" dirty="0" smtClean="0">
                <a:latin typeface="Georgia" pitchFamily="18" charset="0"/>
              </a:rPr>
              <a:t> County Voter Registration, </a:t>
            </a:r>
            <a:r>
              <a:rPr lang="en-US" sz="2400" dirty="0" smtClean="0">
                <a:latin typeface="Georgia" pitchFamily="18" charset="0"/>
                <a:hlinkClick r:id="rId2"/>
              </a:rPr>
              <a:t>http://web.co.dekalb.ga.us/Voter/default.html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My Voter Page (Secretary of State), </a:t>
            </a:r>
            <a:r>
              <a:rPr lang="en-US" sz="2400" dirty="0" smtClean="0">
                <a:latin typeface="Georgia" pitchFamily="18" charset="0"/>
                <a:hlinkClick r:id="rId3"/>
              </a:rPr>
              <a:t>https://mvp.sos.state.ga.us/Login.aspx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League of Women Voters (non-partisan) candidate research, </a:t>
            </a:r>
            <a:r>
              <a:rPr lang="en-US" sz="2400" dirty="0" smtClean="0">
                <a:latin typeface="Georgia" pitchFamily="18" charset="0"/>
                <a:hlinkClick r:id="rId4"/>
              </a:rPr>
              <a:t>http://lwvdk.org/elections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Project Vote Smart (non-partisan) candidate research, </a:t>
            </a:r>
            <a:r>
              <a:rPr lang="en-US" sz="2400" dirty="0" smtClean="0">
                <a:latin typeface="Georgia" pitchFamily="18" charset="0"/>
                <a:hlinkClick r:id="rId5"/>
              </a:rPr>
              <a:t>http://votesmart.org/election/2011/S/GA#.UIbgYm_R68A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458200" cy="3429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600" b="1" dirty="0" smtClean="0">
                <a:latin typeface="Georgia" pitchFamily="18" charset="0"/>
              </a:rPr>
              <a:t>Thank You! 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latin typeface="Georgia" pitchFamily="18" charset="0"/>
            </a:endParaRPr>
          </a:p>
          <a:p>
            <a:pPr algn="r" eaLnBrk="1" hangingPunct="1">
              <a:buFontTx/>
              <a:buNone/>
            </a:pPr>
            <a:r>
              <a:rPr lang="en-US" sz="2600" b="1" i="1" dirty="0" smtClean="0">
                <a:latin typeface="Georgia" pitchFamily="18" charset="0"/>
              </a:rPr>
              <a:t>Archives Research Center</a:t>
            </a:r>
          </a:p>
          <a:p>
            <a:pPr algn="r" eaLnBrk="1" hangingPunct="1">
              <a:buFontTx/>
              <a:buNone/>
            </a:pPr>
            <a:r>
              <a:rPr lang="en-US" sz="2600" b="1" i="1" dirty="0" smtClean="0">
                <a:latin typeface="Georgia" pitchFamily="18" charset="0"/>
              </a:rPr>
              <a:t>archives@auctr.edu</a:t>
            </a:r>
          </a:p>
          <a:p>
            <a:pPr algn="r" eaLnBrk="1" hangingPunct="1">
              <a:buFontTx/>
              <a:buNone/>
            </a:pPr>
            <a:r>
              <a:rPr lang="en-US" sz="2600" b="1" i="1" dirty="0" smtClean="0">
                <a:latin typeface="Georgia" pitchFamily="18" charset="0"/>
              </a:rPr>
              <a:t>www.auctr.edu</a:t>
            </a:r>
          </a:p>
        </p:txBody>
      </p:sp>
      <p:pic>
        <p:nvPicPr>
          <p:cNvPr id="20484" name="Picture 5" descr="RWWL Lotus 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127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RWWL Stripe Bor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Tahoma" charset="0"/>
              </a:rPr>
              <a:t>	 </a:t>
            </a:r>
            <a:r>
              <a:rPr lang="en-US" sz="3600" b="1" dirty="0" smtClean="0">
                <a:latin typeface="Georgia" pitchFamily="18" charset="0"/>
              </a:rPr>
              <a:t>About Woodruff Library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eorgia" pitchFamily="18" charset="0"/>
              </a:rPr>
              <a:t>Unique Institution</a:t>
            </a:r>
            <a:br>
              <a:rPr lang="en-US" sz="2000" dirty="0" smtClean="0">
                <a:latin typeface="Georgia" pitchFamily="18" charset="0"/>
              </a:rPr>
            </a:b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Academic Hub in the Atlanta University Center</a:t>
            </a:r>
            <a:br>
              <a:rPr lang="en-US" sz="2000" dirty="0" smtClean="0">
                <a:latin typeface="Georgia" pitchFamily="18" charset="0"/>
              </a:rPr>
            </a:b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Serves 4 Institutions of Higher Learning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Clark Atlanta University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Interdenominational Theological Center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Morehouse College </a:t>
            </a:r>
          </a:p>
          <a:p>
            <a:pPr lvl="1"/>
            <a:r>
              <a:rPr 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</a:rPr>
              <a:t>Spelman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</a:rPr>
              <a:t> College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Archives Research Center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eorgia" pitchFamily="18" charset="0"/>
              </a:rPr>
              <a:t>Rare book collection </a:t>
            </a:r>
          </a:p>
          <a:p>
            <a:r>
              <a:rPr lang="en-US" dirty="0" smtClean="0">
                <a:latin typeface="Georgia" pitchFamily="18" charset="0"/>
              </a:rPr>
              <a:t>Archival collections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AUC institutions, including departments, student groups, faculty and alumni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African American culture and history in Atlanta and the South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Civil Rights Movement and Race Relations</a:t>
            </a:r>
          </a:p>
        </p:txBody>
      </p:sp>
      <p:pic>
        <p:nvPicPr>
          <p:cNvPr id="7" name="Content Placeholder 6" descr="auc.001.19700000.indx7.maynard_jack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2429" y="1600200"/>
            <a:ext cx="3670141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Georgia" pitchFamily="18" charset="0"/>
              </a:rPr>
              <a:t>VEP History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Georgia" pitchFamily="18" charset="0"/>
              </a:rPr>
              <a:t>Founded in 1962 as a special project of the Southern Regional Council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Georgia" pitchFamily="18" charset="0"/>
              </a:rPr>
              <a:t>Goals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Direct grants for voter registration drives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Promote citizenship education through workshops, conferences, and printed/audio-visual 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Assist elected officials of color through Centers for Elected Officials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Investigate causes and remedies of low political participation by African-Americans though published research and statistics</a:t>
            </a:r>
          </a:p>
          <a:p>
            <a:endParaRPr lang="en-US" sz="1600" dirty="0" smtClean="0"/>
          </a:p>
        </p:txBody>
      </p:sp>
      <p:pic>
        <p:nvPicPr>
          <p:cNvPr id="5" name="Content Placeholder 4" descr="S:\collections\080_vep\access\auc.080.register_flyer_for_city_and_county_elections.undated.fly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117" y="685006"/>
            <a:ext cx="418961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Voting Rights Success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 pitchFamily="18" charset="0"/>
              </a:rPr>
              <a:t>In 1962, less than 500,000 African-Americans were registered to vote in the South…but by 1971, there were over 3 million!</a:t>
            </a:r>
          </a:p>
          <a:p>
            <a:r>
              <a:rPr lang="en-US" sz="2400" dirty="0" smtClean="0">
                <a:latin typeface="Georgia" pitchFamily="18" charset="0"/>
              </a:rPr>
              <a:t>By 1982, over 5 million voters had been registered with VEP assistance</a:t>
            </a:r>
          </a:p>
          <a:p>
            <a:r>
              <a:rPr lang="en-US" sz="2400" dirty="0" smtClean="0">
                <a:latin typeface="Georgia" pitchFamily="18" charset="0"/>
              </a:rPr>
              <a:t>The number of African-American elected officials increased from 72 in 1965 to over 5000 in 1988</a:t>
            </a:r>
          </a:p>
          <a:p>
            <a:r>
              <a:rPr lang="en-US" sz="2400" dirty="0" smtClean="0">
                <a:latin typeface="Georgia" pitchFamily="18" charset="0"/>
              </a:rPr>
              <a:t>VEP worked directly on the successful extension of the Voting Rights Act of 1965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 descr="S:\collections\080_vep\web\mar_29_1972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84048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:\collections\080_vep\access\auc.080.la_workshop_for_beds_program_19680713.pro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29768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48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:\collections\080_vep\access\auc.080.how_to_be_an_effective_party_member.19720000.rep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3512147" cy="4525963"/>
          </a:xfrm>
          <a:prstGeom prst="rect">
            <a:avLst/>
          </a:prstGeom>
          <a:noFill/>
        </p:spPr>
      </p:pic>
      <p:pic>
        <p:nvPicPr>
          <p:cNvPr id="5" name="Picture 4" descr="S:\collections\080_vep\access\auc.080.history_of_vep_and_race_class_in_southern_politics.19790000.rep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3333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Picture 2" descr="S:\collections\080_vep\access\auc.080.dont_act_like_a_goat.19700000.pos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962400" cy="5037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6002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3400" dirty="0" smtClean="0"/>
          </a:p>
        </p:txBody>
      </p:sp>
      <p:pic>
        <p:nvPicPr>
          <p:cNvPr id="5" name="Picture 2" descr="R:\VEP Collection\Collaborative\June Blog Post\Chartier_JuneBlogPost_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587496" cy="5207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88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:\VEP Collection\Collaborative\June Blog Post\Chartier_JuneBlogPost_Imag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861430" cy="4953000"/>
          </a:xfrm>
          <a:prstGeom prst="rect">
            <a:avLst/>
          </a:prstGeom>
          <a:noFill/>
        </p:spPr>
      </p:pic>
      <p:pic>
        <p:nvPicPr>
          <p:cNvPr id="5" name="Picture 2" descr="S:\collections\080_vep\access\auc.080.ms_vrt_program_for_canton_ms_stop_19710623.pro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268186" cy="491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288</Words>
  <Application>Microsoft Macintosh PowerPoint</Application>
  <PresentationFormat>On-screen Show (4:3)</PresentationFormat>
  <Paragraphs>43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Voter Education Project, Inc. </vt:lpstr>
      <vt:lpstr>  About Woodruff Library</vt:lpstr>
      <vt:lpstr>Archives Research Center</vt:lpstr>
      <vt:lpstr>VEP History </vt:lpstr>
      <vt:lpstr>Voting Rights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Dekalb County Resources</vt:lpstr>
      <vt:lpstr>PowerPoint Presentation</vt:lpstr>
    </vt:vector>
  </TitlesOfParts>
  <Company>Woodruff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Morehouse College Martin Luther King, Jr. Collection</dc:title>
  <dc:creator>cchartier</dc:creator>
  <cp:lastModifiedBy>Jena Winberry</cp:lastModifiedBy>
  <cp:revision>138</cp:revision>
  <dcterms:created xsi:type="dcterms:W3CDTF">2009-03-24T15:53:10Z</dcterms:created>
  <dcterms:modified xsi:type="dcterms:W3CDTF">2013-02-07T16:16:49Z</dcterms:modified>
</cp:coreProperties>
</file>